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2" r:id="rId4"/>
    <p:sldId id="271" r:id="rId5"/>
    <p:sldId id="270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8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8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Session 12: Finance Skills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027821" y="2021305"/>
            <a:ext cx="4331368" cy="3886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55030" y="2131191"/>
            <a:ext cx="9081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Finance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Finance </a:t>
            </a: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Exercise </a:t>
            </a:r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Assessing </a:t>
            </a: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</p:txBody>
      </p:sp>
    </p:spTree>
    <p:extLst>
      <p:ext uri="{BB962C8B-B14F-4D97-AF65-F5344CB8AC3E}">
        <p14:creationId xmlns:p14="http://schemas.microsoft.com/office/powerpoint/2010/main" val="183706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 rot="5400000">
            <a:off x="3481193" y="-2193814"/>
            <a:ext cx="5129350" cy="1146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3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3176772" y="-1913497"/>
            <a:ext cx="6099142" cy="10696076"/>
          </a:xfrm>
          <a:prstGeom prst="rect">
            <a:avLst/>
          </a:prstGeom>
        </p:spPr>
      </p:pic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52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 rot="5400000">
            <a:off x="3255995" y="-2406983"/>
            <a:ext cx="5627874" cy="1139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72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3031959" y="-1925053"/>
            <a:ext cx="6232357" cy="10684045"/>
          </a:xfrm>
          <a:prstGeom prst="rect">
            <a:avLst/>
          </a:prstGeom>
        </p:spPr>
      </p:pic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03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 rot="5400000">
            <a:off x="4791115" y="-2596266"/>
            <a:ext cx="2605757" cy="1173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8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47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Andrew</cp:lastModifiedBy>
  <cp:revision>31</cp:revision>
  <dcterms:created xsi:type="dcterms:W3CDTF">2018-02-05T11:13:09Z</dcterms:created>
  <dcterms:modified xsi:type="dcterms:W3CDTF">2018-04-05T07:13:43Z</dcterms:modified>
</cp:coreProperties>
</file>