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3" r:id="rId3"/>
    <p:sldId id="257" r:id="rId4"/>
    <p:sldId id="268" r:id="rId5"/>
    <p:sldId id="269" r:id="rId6"/>
    <p:sldId id="270" r:id="rId7"/>
    <p:sldId id="266" r:id="rId8"/>
    <p:sldId id="272" r:id="rId9"/>
    <p:sldId id="265" r:id="rId10"/>
    <p:sldId id="264" r:id="rId11"/>
    <p:sldId id="262" r:id="rId12"/>
    <p:sldId id="258" r:id="rId13"/>
    <p:sldId id="25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AE8E-68AD-4579-A1A9-358B3783CEA2}" type="datetimeFigureOut">
              <a:rPr lang="en-GB" smtClean="0"/>
              <a:t>03/05/2018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341-F468-41A5-9B84-479AD9C32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0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AE8E-68AD-4579-A1A9-358B3783CEA2}" type="datetimeFigureOut">
              <a:rPr lang="en-GB" smtClean="0"/>
              <a:t>03/05/2018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341-F468-41A5-9B84-479AD9C32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88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AE8E-68AD-4579-A1A9-358B3783CEA2}" type="datetimeFigureOut">
              <a:rPr lang="en-GB" smtClean="0"/>
              <a:t>03/05/2018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341-F468-41A5-9B84-479AD9C32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97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AE8E-68AD-4579-A1A9-358B3783CEA2}" type="datetimeFigureOut">
              <a:rPr lang="en-GB" smtClean="0"/>
              <a:t>03/05/2018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341-F468-41A5-9B84-479AD9C32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72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AE8E-68AD-4579-A1A9-358B3783CEA2}" type="datetimeFigureOut">
              <a:rPr lang="en-GB" smtClean="0"/>
              <a:t>03/05/2018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341-F468-41A5-9B84-479AD9C32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75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AE8E-68AD-4579-A1A9-358B3783CEA2}" type="datetimeFigureOut">
              <a:rPr lang="en-GB" smtClean="0"/>
              <a:t>03/05/2018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341-F468-41A5-9B84-479AD9C32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45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AE8E-68AD-4579-A1A9-358B3783CEA2}" type="datetimeFigureOut">
              <a:rPr lang="en-GB" smtClean="0"/>
              <a:t>03/05/2018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341-F468-41A5-9B84-479AD9C32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0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AE8E-68AD-4579-A1A9-358B3783CEA2}" type="datetimeFigureOut">
              <a:rPr lang="en-GB" smtClean="0"/>
              <a:t>03/05/2018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341-F468-41A5-9B84-479AD9C32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AE8E-68AD-4579-A1A9-358B3783CEA2}" type="datetimeFigureOut">
              <a:rPr lang="en-GB" smtClean="0"/>
              <a:t>03/05/2018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341-F468-41A5-9B84-479AD9C32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17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AE8E-68AD-4579-A1A9-358B3783CEA2}" type="datetimeFigureOut">
              <a:rPr lang="en-GB" smtClean="0"/>
              <a:t>03/05/2018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341-F468-41A5-9B84-479AD9C32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9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AE8E-68AD-4579-A1A9-358B3783CEA2}" type="datetimeFigureOut">
              <a:rPr lang="en-GB" smtClean="0"/>
              <a:t>03/05/2018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341-F468-41A5-9B84-479AD9C32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9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2AE8E-68AD-4579-A1A9-358B3783CEA2}" type="datetimeFigureOut">
              <a:rPr lang="en-GB" smtClean="0"/>
              <a:t>03/05/2018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29341-F468-41A5-9B84-479AD9C32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6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antage_Africa_new logo_19thO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03906"/>
            <a:ext cx="27003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8734" y="476032"/>
            <a:ext cx="170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Lillian with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baby Carolyn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5027" y="1151306"/>
            <a:ext cx="138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Susan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30644"/>
            <a:ext cx="11730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Session 9: Identifying Impact, </a:t>
            </a:r>
            <a:br>
              <a:rPr lang="en-GB" sz="4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en-GB" sz="4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Reporting and Storytelling Skills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27821" y="2021305"/>
            <a:ext cx="4331368" cy="38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8000" y="1914205"/>
            <a:ext cx="1115906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project </a:t>
            </a:r>
            <a:r>
              <a:rPr lang="en-GB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change experienced by project beneficiaries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usually positive</a:t>
            </a:r>
          </a:p>
        </p:txBody>
      </p:sp>
    </p:spTree>
    <p:extLst>
      <p:ext uri="{BB962C8B-B14F-4D97-AF65-F5344CB8AC3E}">
        <p14:creationId xmlns:p14="http://schemas.microsoft.com/office/powerpoint/2010/main" val="116597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antage_Africa_new logo_19thO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03906"/>
            <a:ext cx="27003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8734" y="476032"/>
            <a:ext cx="170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Lillian with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baby Carolyn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5027" y="1151306"/>
            <a:ext cx="138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Susan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7821" y="2021305"/>
            <a:ext cx="4331368" cy="38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22798" y="490637"/>
            <a:ext cx="1110514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00"/>
              </a:spcAft>
            </a:pP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Makes a Good Report?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Against project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Achievements and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Stories and photographs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Problems and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2226" y="2474745"/>
            <a:ext cx="4739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Checked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Clear language</a:t>
            </a:r>
          </a:p>
        </p:txBody>
      </p:sp>
    </p:spTree>
    <p:extLst>
      <p:ext uri="{BB962C8B-B14F-4D97-AF65-F5344CB8AC3E}">
        <p14:creationId xmlns:p14="http://schemas.microsoft.com/office/powerpoint/2010/main" val="232308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antage_Africa_new logo_19thO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03906"/>
            <a:ext cx="27003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65027" y="1151306"/>
            <a:ext cx="138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Susan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7821" y="2021305"/>
            <a:ext cx="4331368" cy="38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1800" y="1565703"/>
            <a:ext cx="1126289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Stories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 easy to remember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Alter boring data into appealing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easy to understand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Instil emotions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amplify change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70"/>
          <a:stretch/>
        </p:blipFill>
        <p:spPr>
          <a:xfrm>
            <a:off x="7023099" y="378383"/>
            <a:ext cx="4783221" cy="26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antage_Africa_new logo_19thO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03906"/>
            <a:ext cx="27003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8734" y="476032"/>
            <a:ext cx="170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Lillian with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baby Carolyn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5027" y="1151306"/>
            <a:ext cx="138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Susan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6850" y="399085"/>
            <a:ext cx="11105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Elements of a Story</a:t>
            </a:r>
          </a:p>
          <a:p>
            <a:endParaRPr lang="en-GB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56" y="1429811"/>
            <a:ext cx="3067478" cy="40899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98455" y="4585061"/>
            <a:ext cx="259616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(Protagonist)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785922" y="1429811"/>
            <a:ext cx="3067478" cy="4089971"/>
            <a:chOff x="2333664" y="36410"/>
            <a:chExt cx="3067478" cy="40899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64" y="36410"/>
              <a:ext cx="3067478" cy="408997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804975" y="2834463"/>
              <a:ext cx="2596167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Challenge</a:t>
              </a:r>
              <a:r>
                <a:rPr lang="en-GB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(Antagonist)</a:t>
              </a:r>
              <a:endPara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4" y="3502753"/>
            <a:ext cx="4126595" cy="30949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4654" y="5997534"/>
            <a:ext cx="34901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endParaRPr lang="en-GB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5" y="225529"/>
            <a:ext cx="4126595" cy="30949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06404" y="2715586"/>
            <a:ext cx="24857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en-GB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antage_Africa_new logo_19thO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03906"/>
            <a:ext cx="27003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8734" y="476032"/>
            <a:ext cx="170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Lillian with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baby Carolyn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547" y="1565703"/>
            <a:ext cx="111051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Gathering 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is the audience?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will write the story?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will the story be told?</a:t>
            </a:r>
            <a:b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95" y="1598361"/>
            <a:ext cx="2844800" cy="284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70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antage_Africa_new logo_19thO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03906"/>
            <a:ext cx="27003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8734" y="476032"/>
            <a:ext cx="170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Lillian with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baby Carolyn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5027" y="1151306"/>
            <a:ext cx="138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Susan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7821" y="2021305"/>
            <a:ext cx="4331368" cy="38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40347" y="209531"/>
            <a:ext cx="11105148" cy="777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Storytelling Tips</a:t>
            </a: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bound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Emotional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Stick to the theme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personal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Simple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subject (quotes)</a:t>
            </a:r>
          </a:p>
          <a:p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352" y="1442453"/>
            <a:ext cx="4503821" cy="337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antage_Africa_new logo_19thO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03906"/>
            <a:ext cx="27003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8734" y="476032"/>
            <a:ext cx="170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Lillian with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baby Carolyn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5027" y="1151306"/>
            <a:ext cx="138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Susan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7821" y="2021305"/>
            <a:ext cx="4331368" cy="38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40743" y="-105569"/>
            <a:ext cx="11105148" cy="582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00"/>
              </a:spcAft>
            </a:pP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Impact?</a:t>
            </a:r>
          </a:p>
          <a:p>
            <a:pPr>
              <a:spcAft>
                <a:spcPts val="2200"/>
              </a:spcAft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 a beneficiary with </a:t>
            </a:r>
          </a:p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mobility tri-cycle</a:t>
            </a: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Train him to operate &amp;</a:t>
            </a:r>
          </a:p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Maintain the tricycle</a:t>
            </a: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mobility, more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ocial interaction, access to</a:t>
            </a:r>
          </a:p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&amp; higher self-esteem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69" y="388725"/>
            <a:ext cx="5105400" cy="5715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589893" y="1225527"/>
            <a:ext cx="2914027" cy="1312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Activity</a:t>
            </a:r>
            <a:endParaRPr lang="en-GB" sz="4800" dirty="0"/>
          </a:p>
        </p:txBody>
      </p:sp>
      <p:sp>
        <p:nvSpPr>
          <p:cNvPr id="10" name="Oval 9"/>
          <p:cNvSpPr/>
          <p:nvPr/>
        </p:nvSpPr>
        <p:spPr>
          <a:xfrm>
            <a:off x="5021717" y="2770800"/>
            <a:ext cx="2914027" cy="1312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Activity</a:t>
            </a:r>
            <a:endParaRPr lang="en-GB" sz="4800" dirty="0"/>
          </a:p>
        </p:txBody>
      </p:sp>
      <p:sp>
        <p:nvSpPr>
          <p:cNvPr id="12" name="Oval 11"/>
          <p:cNvSpPr/>
          <p:nvPr/>
        </p:nvSpPr>
        <p:spPr>
          <a:xfrm>
            <a:off x="6108013" y="3814356"/>
            <a:ext cx="4251176" cy="19073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IMPACT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90213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antage_Africa_new logo_19thO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03906"/>
            <a:ext cx="27003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8734" y="476032"/>
            <a:ext cx="170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Lillian with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baby Carolyn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5027" y="1151306"/>
            <a:ext cx="138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Susan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7821" y="2021305"/>
            <a:ext cx="4331368" cy="38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985493" y="1183918"/>
            <a:ext cx="89611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an impact </a:t>
            </a:r>
            <a:r>
              <a:rPr lang="en-GB" sz="40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b="1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means of knowing that the impact has happened</a:t>
            </a:r>
          </a:p>
          <a:p>
            <a:endParaRPr lang="en-GB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way of measuring the impact</a:t>
            </a:r>
            <a:endParaRPr lang="en-GB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4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antage_Africa_new logo_19thO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03906"/>
            <a:ext cx="27003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8734" y="476032"/>
            <a:ext cx="170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Lillian with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baby Carolyn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5027" y="1151306"/>
            <a:ext cx="138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Susan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7821" y="2021305"/>
            <a:ext cx="4331368" cy="38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48287" y="361003"/>
            <a:ext cx="1115906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an </a:t>
            </a:r>
            <a:r>
              <a:rPr lang="en-GB" sz="36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(how </a:t>
            </a:r>
            <a:r>
              <a:rPr lang="en-GB" sz="36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</a:t>
            </a:r>
            <a:r>
              <a:rPr lang="en-GB" sz="36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know?)</a:t>
            </a:r>
            <a:endParaRPr lang="en-GB" sz="3600" b="1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mobility,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beneficiary is operating his tricycle. 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interaction</a:t>
            </a:r>
          </a:p>
          <a:p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says he now goes to church and goes to watch football independently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now goes to Polytechnic </a:t>
            </a:r>
          </a:p>
          <a:p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igher self-esteem</a:t>
            </a:r>
          </a:p>
          <a:p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says he is more respected by others &amp; his mother says he is more confident</a:t>
            </a:r>
            <a:endParaRPr lang="en-GB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2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antage_Africa_new logo_19thO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03906"/>
            <a:ext cx="27003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8734" y="476032"/>
            <a:ext cx="170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Lillian with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baby Carolyn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5027" y="1151306"/>
            <a:ext cx="138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Susan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7821" y="2021305"/>
            <a:ext cx="4331368" cy="38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48287" y="317252"/>
            <a:ext cx="1115906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of verification  (what is the evidence?)</a:t>
            </a:r>
          </a:p>
          <a:p>
            <a:endParaRPr lang="en-GB" sz="3600" b="1" u="sng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mobility,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beneficiary operating his tricycle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pictures, video.</a:t>
            </a: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Social interaction, - 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says he now goes to church and does shopping 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independently</a:t>
            </a:r>
          </a:p>
          <a:p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interview - documented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antage_Africa_new logo_19thO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03906"/>
            <a:ext cx="27003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0220" y="643475"/>
            <a:ext cx="170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Lillian with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baby Carolyn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5027" y="1151306"/>
            <a:ext cx="138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Susan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7821" y="2021305"/>
            <a:ext cx="4331368" cy="38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98820" y="643475"/>
            <a:ext cx="102430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of verification (what is the evidence?)</a:t>
            </a: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Education  - 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now goes to Polytechnic 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his Polytechnic registration card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Higher self-esteem – 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says he is more respected by others &amp; his mother says he is more 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</a:p>
          <a:p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interview - documented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antage_Africa_new logo_19thO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03906"/>
            <a:ext cx="27003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8734" y="476032"/>
            <a:ext cx="170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Lillian with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baby Carolyn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5027" y="1151306"/>
            <a:ext cx="138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Susan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7821" y="2021305"/>
            <a:ext cx="4331368" cy="38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63154" y="124011"/>
            <a:ext cx="115490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organise a large awareness / advocacy event for a big crowd of people in the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provide </a:t>
            </a:r>
            <a:r>
              <a:rPr lang="en-GB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60 people in pig and poultry rearing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provide a school leaver with an intellectual disability with a cow for after they graduate</a:t>
            </a: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antage_Africa_new logo_19thO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03906"/>
            <a:ext cx="27003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8734" y="476032"/>
            <a:ext cx="170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Lillian with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baby Carolyn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5027" y="1151306"/>
            <a:ext cx="138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Susan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7821" y="2021305"/>
            <a:ext cx="4331368" cy="38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43132" y="1114708"/>
            <a:ext cx="11549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GB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you want to achieve?</a:t>
            </a:r>
          </a:p>
          <a:p>
            <a:endParaRPr lang="en-GB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indictors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will you use? </a:t>
            </a:r>
          </a:p>
          <a:p>
            <a:endParaRPr lang="en-GB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of verification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will you use?</a:t>
            </a:r>
          </a:p>
        </p:txBody>
      </p:sp>
    </p:spTree>
    <p:extLst>
      <p:ext uri="{BB962C8B-B14F-4D97-AF65-F5344CB8AC3E}">
        <p14:creationId xmlns:p14="http://schemas.microsoft.com/office/powerpoint/2010/main" val="3987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examples to consider </a:t>
            </a:r>
            <a:r>
              <a:rPr lang="en-GB" smtClean="0"/>
              <a:t>in groups.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1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438</Words>
  <Application>Microsoft Office PowerPoint</Application>
  <PresentationFormat>Widescreen</PresentationFormat>
  <Paragraphs>135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examples to consider in groups.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Rob</cp:lastModifiedBy>
  <cp:revision>38</cp:revision>
  <dcterms:created xsi:type="dcterms:W3CDTF">2018-04-05T07:13:02Z</dcterms:created>
  <dcterms:modified xsi:type="dcterms:W3CDTF">2018-05-03T14:44:43Z</dcterms:modified>
</cp:coreProperties>
</file>